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8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014" y="3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B8583B-E226-E529-3428-7D3BBE1B98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4B72F6F-818B-644C-1E10-6981BAE987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FB66A96-17CB-63EC-4CFB-147E417A4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36074-37E6-4A39-AED4-7E125C2BB2A8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A9F000-A18A-EC05-E995-A501F893F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6C481CF-1C88-4B08-3C23-EB5A4427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A734-F064-449A-B33D-B09D144675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914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3C91E1-7B61-E838-DC9A-BACD07315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3D663B1-1FCB-1295-DEF7-1199785FC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466466E-419D-AE37-5DD5-B416DB104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36074-37E6-4A39-AED4-7E125C2BB2A8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6BD76B5-3BD5-D88E-D4C0-82B635EB6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80910C-830E-9249-E735-5A59217F2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A734-F064-449A-B33D-B09D144675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547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239EB43-B26C-23DC-4E03-1EF29475B4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66E754F-4CB0-083C-0693-79984C477A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E97ACFD-F1BB-D066-D096-D26783423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36074-37E6-4A39-AED4-7E125C2BB2A8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63D041D-956F-028E-64F6-0F6E3EF52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C8C0C33-5DF5-EB16-A8EE-0FE35BB84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A734-F064-449A-B33D-B09D144675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211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6BB972-4EB3-3AD8-EA08-9700F5EE2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113E987-53B3-0BBB-76D9-25E85250C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4B23B15-6B49-3B18-3141-5BDCD74A7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36074-37E6-4A39-AED4-7E125C2BB2A8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2BA02F2-B459-70E1-EAE4-A7406663B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C525FC-A089-8D92-B717-58228A366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A734-F064-449A-B33D-B09D144675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9947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12BBBB-A272-ECE0-B26A-D07262B11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96757AE-E1D3-5060-4D5A-5CD25F33B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340BA3F-73BD-8EF1-8E2D-4CA0BAA3F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36074-37E6-4A39-AED4-7E125C2BB2A8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99CBD3D-C5DF-26DF-7C79-A0A3BB4E2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A8F40B-60C9-E0E4-FE67-A9332A75B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A734-F064-449A-B33D-B09D144675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7274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A2B594-4878-2B9E-7214-ED670A546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505CE78-ED13-51C2-48A1-6F368E3905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2FFDF9E-561B-817A-4127-585DE2E60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2C38262-B789-1FC3-AFDE-7A2ADDF4F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36074-37E6-4A39-AED4-7E125C2BB2A8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ECA8566-8E71-71D7-0567-7024BEE42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19A99DD-A3B7-15FD-7387-0BBC38567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A734-F064-449A-B33D-B09D144675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0885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1CADD0-E6AF-BA53-72E1-E636386CD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59D5B6B-1C43-F4AA-4B19-A4903A71A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00A66AF-28AB-4165-AF82-12FB14E2D0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2F51EFB-F4F5-B5AB-1434-98D516653D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0083A7F-6B91-6CC2-500F-E7C3B3A90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6AF128BB-7943-E6E1-C6DB-32DC58681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36074-37E6-4A39-AED4-7E125C2BB2A8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6E571DE-84BD-D49D-220F-07F97B02D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70F63AE-C44A-1DB9-EFB0-9BFCC2170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A734-F064-449A-B33D-B09D144675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293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CC047C1-5E99-3892-C7C3-1F908A162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1E9D04F-E9B0-2D9A-3BD2-5DD3AC080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36074-37E6-4A39-AED4-7E125C2BB2A8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ED4AE8A-F25F-A42E-7CA4-9E4D530B3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9511230-9122-0237-4E98-A3741790A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A734-F064-449A-B33D-B09D144675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001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0A74EAF-DD54-D792-BE52-9B22148DB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36074-37E6-4A39-AED4-7E125C2BB2A8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C2797FA-E97E-0ED2-2AFD-C4FBF848B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9F20DE2-3C28-CCD9-9F53-622A6F2C2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A734-F064-449A-B33D-B09D144675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485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8A7312-5DAD-500D-AFF2-68EE6E4E9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8AE0382-7253-BC9F-D9BE-F740EB468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3FFF067-C76E-93DB-7C52-1A5D97003B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11A5C1-BCE8-C142-C026-70C35F795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36074-37E6-4A39-AED4-7E125C2BB2A8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EA275EB-3970-020D-CF9C-37B9C516C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B080862-6A09-DC3F-3DC5-28F501C80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A734-F064-449A-B33D-B09D144675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3175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4AF7F2-A705-0375-438D-22AB7AB49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BADDD26-2FD9-DBF8-25BD-2EBB17940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5829BC2-D012-B52D-78AC-000A9A73C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94E8F57-3A78-18B9-5DA1-380ADB3A4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36074-37E6-4A39-AED4-7E125C2BB2A8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5892094-2B96-A5FA-206A-1F42CAB2E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BFE0C35-E302-6D1B-DD01-04087285C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A734-F064-449A-B33D-B09D144675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19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C98FB07-ED27-49F3-4009-ECD3B8185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FAAF7F4-E45E-45D0-3659-1CEC27676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AC8EECD-B84D-2A23-6AC6-5AC277E22A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36074-37E6-4A39-AED4-7E125C2BB2A8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73D75F-49F4-AB2E-00EE-EE4B0A4532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6E84935-C0B0-A9CF-9E6D-BE48D8C822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DA734-F064-449A-B33D-B09D144675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3806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392" y="0"/>
            <a:ext cx="12212392" cy="6846567"/>
          </a:xfrm>
          <a:prstGeom prst="rect">
            <a:avLst/>
          </a:prstGeom>
        </p:spPr>
      </p:pic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D32DEDB6-1F94-A8BD-6302-E916977D1A32}"/>
              </a:ext>
            </a:extLst>
          </p:cNvPr>
          <p:cNvSpPr/>
          <p:nvPr/>
        </p:nvSpPr>
        <p:spPr>
          <a:xfrm>
            <a:off x="2427482" y="511572"/>
            <a:ext cx="8243888" cy="1533525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4000" b="1" dirty="0">
                <a:solidFill>
                  <a:prstClr val="white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** SAMPLE **</a:t>
            </a:r>
          </a:p>
          <a:p>
            <a:pPr algn="ctr">
              <a:defRPr/>
            </a:pPr>
            <a:r>
              <a:rPr lang="en-US" altLang="ko-KR" sz="4000" b="1" dirty="0">
                <a:solidFill>
                  <a:prstClr val="white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For the 1st Page</a:t>
            </a:r>
          </a:p>
          <a:p>
            <a:pPr algn="ctr">
              <a:defRPr/>
            </a:pPr>
            <a:r>
              <a:rPr lang="en-US" altLang="ko-KR" sz="2000" b="1" dirty="0">
                <a:solidFill>
                  <a:prstClr val="white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Please remove this black rectangle when making a file.</a:t>
            </a:r>
            <a:endParaRPr lang="ko-KR" altLang="en-US" sz="2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AEB1EF0D-059B-CB58-70D7-7A70A2754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3" y="961629"/>
            <a:ext cx="11518900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6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Lecture</a:t>
            </a:r>
            <a:r>
              <a:rPr lang="ko-KR" altLang="en-US" sz="6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6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ko-KR" altLang="en-US" sz="66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텍스트 개체 틀 2">
            <a:extLst>
              <a:ext uri="{FF2B5EF4-FFF2-40B4-BE49-F238E27FC236}">
                <a16:creationId xmlns:a16="http://schemas.microsoft.com/office/drawing/2014/main" id="{0AF2E2FD-3331-8A6E-BBB4-F057D17D0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8" y="4033441"/>
            <a:ext cx="11518900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US" altLang="ko-K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Speaker’s Name</a:t>
            </a:r>
          </a:p>
        </p:txBody>
      </p:sp>
      <p:sp>
        <p:nvSpPr>
          <p:cNvPr id="9" name="텍스트 개체 틀 3">
            <a:extLst>
              <a:ext uri="{FF2B5EF4-FFF2-40B4-BE49-F238E27FC236}">
                <a16:creationId xmlns:a16="http://schemas.microsoft.com/office/drawing/2014/main" id="{F53924C4-1019-E336-7F72-D42E3CC4A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8" y="5236766"/>
            <a:ext cx="11528425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US" altLang="ko-KR" sz="2500" i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Speaker</a:t>
            </a:r>
            <a:r>
              <a:rPr lang="en-US" altLang="ko-KR" sz="250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’s </a:t>
            </a:r>
            <a:r>
              <a:rPr lang="en-US" altLang="ko-KR" sz="2500" i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Affiliation and Country</a:t>
            </a:r>
            <a:endParaRPr lang="ko-KR" altLang="ko-KR" sz="250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05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7" y="0"/>
            <a:ext cx="12193434" cy="6858000"/>
          </a:xfrm>
          <a:prstGeom prst="rect">
            <a:avLst/>
          </a:prstGeom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0EFC8ECA-27BB-EE05-E18F-52E536465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1088" y="4784725"/>
            <a:ext cx="10067925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 have no 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personal or financial interests to declare</a:t>
            </a:r>
            <a:r>
              <a:rPr lang="en-US" altLang="ja-JP" sz="20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:  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 have no financial support from an industry source at the current presentation.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934DCC8E-4C5A-59F7-BDD6-541498D18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2011362"/>
            <a:ext cx="10067925" cy="2481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The Korean Society of Blood and Marrow Transplantation</a:t>
            </a:r>
          </a:p>
          <a:p>
            <a:pPr algn="ctr"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endParaRPr lang="en-US" altLang="ja-JP" sz="36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algn="ctr"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5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COI Disclosure</a:t>
            </a:r>
            <a:r>
              <a:rPr lang="en-US" altLang="ja-JP" sz="4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/>
            </a:r>
            <a:br>
              <a:rPr lang="en-US" altLang="ja-JP" sz="4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ja-JP" altLang="en-US" sz="18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　</a:t>
            </a:r>
            <a:r>
              <a:rPr lang="en-US" altLang="ja-JP" b="1" i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/>
            </a:r>
            <a:br>
              <a:rPr lang="en-US" altLang="ja-JP" b="1" i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en-US" altLang="ja-JP" b="1" i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Name of Author:</a:t>
            </a:r>
            <a:r>
              <a:rPr lang="ja-JP" altLang="en-US" b="1" i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ko-KR" b="1" i="1" dirty="0">
                <a:latin typeface="Arial" panose="020B0604020202020204" pitchFamily="34" charset="0"/>
                <a:cs typeface="Arial" panose="020B0604020202020204" pitchFamily="34" charset="0"/>
              </a:rPr>
              <a:t>Jane/John Doe</a:t>
            </a:r>
            <a:endParaRPr lang="en-US" altLang="ja-JP" b="1" i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1" name="사각형: 둥근 모서리 5">
            <a:extLst>
              <a:ext uri="{FF2B5EF4-FFF2-40B4-BE49-F238E27FC236}">
                <a16:creationId xmlns:a16="http://schemas.microsoft.com/office/drawing/2014/main" id="{53610BFF-4F48-EA96-466F-4460229557AE}"/>
              </a:ext>
            </a:extLst>
          </p:cNvPr>
          <p:cNvSpPr/>
          <p:nvPr/>
        </p:nvSpPr>
        <p:spPr>
          <a:xfrm>
            <a:off x="1970088" y="604837"/>
            <a:ext cx="8243888" cy="15335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4000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** Form A **</a:t>
            </a:r>
          </a:p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4000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For the 2nd Page</a:t>
            </a:r>
          </a:p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000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Please remove this yellow rectangle when making a file.</a:t>
            </a:r>
            <a:endParaRPr lang="ko-KR" altLang="en-US" sz="2000" b="1" dirty="0">
              <a:solidFill>
                <a:schemeClr val="tx1"/>
              </a:solidFill>
              <a:latin typeface="Arial" panose="020B0604020202020204" pitchFamily="34" charset="0"/>
              <a:ea typeface="Adobe 명조 Std M" panose="02020600000000000000" pitchFamily="18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80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7" y="0"/>
            <a:ext cx="12193434" cy="6858000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F4C263D3-3712-FA79-13CD-22EE649E4A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2513" y="4479131"/>
            <a:ext cx="10086975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40000"/>
              </a:lnSpc>
              <a:buFontTx/>
              <a:buNone/>
            </a:pPr>
            <a:r>
              <a:rPr lang="ja-JP" altLang="en-US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 currently have, or I have had in the past two years, an affiliation or financial interest with business corporation</a:t>
            </a:r>
            <a:r>
              <a:rPr lang="en-US" altLang="ja-JP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(s):</a:t>
            </a:r>
          </a:p>
          <a:p>
            <a:pPr algn="ctr" eaLnBrk="1" hangingPunct="1">
              <a:lnSpc>
                <a:spcPct val="140000"/>
              </a:lnSpc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</a:p>
          <a:p>
            <a:pPr algn="ctr" eaLnBrk="1" hangingPunct="1">
              <a:lnSpc>
                <a:spcPct val="140000"/>
              </a:lnSpc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(1) Consulting fees, p</a:t>
            </a:r>
            <a:r>
              <a:rPr lang="ja-JP" altLang="ja-JP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atent royalties</a:t>
            </a:r>
            <a:r>
              <a:rPr lang="en-US" altLang="ja-JP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</a:t>
            </a:r>
            <a:r>
              <a:rPr lang="ja-JP" altLang="en-US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ja-JP" altLang="ja-JP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licensing fees </a:t>
            </a:r>
            <a:r>
              <a:rPr lang="ja-JP" altLang="en-US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：　　  </a:t>
            </a:r>
            <a:r>
              <a:rPr lang="en-US" altLang="ja-JP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No</a:t>
            </a:r>
          </a:p>
          <a:p>
            <a:pPr algn="ctr" eaLnBrk="1" hangingPunct="1">
              <a:lnSpc>
                <a:spcPct val="140000"/>
              </a:lnSpc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(2) </a:t>
            </a:r>
            <a:r>
              <a:rPr lang="ja-JP" altLang="ja-JP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Research funding</a:t>
            </a:r>
            <a:r>
              <a:rPr lang="en-US" altLang="ja-JP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</a:t>
            </a:r>
            <a:r>
              <a:rPr lang="ja-JP" altLang="en-US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：</a:t>
            </a:r>
            <a:r>
              <a:rPr lang="en-US" altLang="ja-JP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                                                         Yes, Company name</a:t>
            </a:r>
          </a:p>
          <a:p>
            <a:pPr algn="ctr" eaLnBrk="1" hangingPunct="1">
              <a:lnSpc>
                <a:spcPct val="140000"/>
              </a:lnSpc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(3) </a:t>
            </a:r>
            <a:r>
              <a:rPr lang="ja-JP" altLang="en-US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Others                                                                                    </a:t>
            </a:r>
            <a:r>
              <a:rPr lang="en-US" altLang="ja-JP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FF42FE6-40E8-58B5-220C-835CC77BCD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2513" y="1772443"/>
            <a:ext cx="10067925" cy="2481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ko-KR" b="1">
                <a:latin typeface="Arial" panose="020B0604020202020204" pitchFamily="34" charset="0"/>
                <a:cs typeface="Arial" panose="020B0604020202020204" pitchFamily="34" charset="0"/>
              </a:rPr>
              <a:t>The Korean Society of Blood and Marrow Transplantation</a:t>
            </a:r>
          </a:p>
          <a:p>
            <a:pPr algn="ctr"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endParaRPr lang="en-US" altLang="ja-JP" sz="3600" b="1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algn="ctr"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5400" b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COI Disclosure</a:t>
            </a:r>
            <a:r>
              <a:rPr lang="en-US" altLang="ja-JP" sz="4400" b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/>
            </a:r>
            <a:br>
              <a:rPr lang="en-US" altLang="ja-JP" sz="4400" b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ja-JP" altLang="en-US" sz="1800" b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　</a:t>
            </a:r>
            <a:r>
              <a:rPr lang="en-US" altLang="ja-JP" b="1" i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/>
            </a:r>
            <a:br>
              <a:rPr lang="en-US" altLang="ja-JP" b="1" i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en-US" altLang="ja-JP" b="1" i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Name of Author:</a:t>
            </a:r>
            <a:r>
              <a:rPr lang="ja-JP" altLang="en-US" b="1" i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ko-KR" b="1" i="1">
                <a:latin typeface="Arial" panose="020B0604020202020204" pitchFamily="34" charset="0"/>
                <a:cs typeface="Arial" panose="020B0604020202020204" pitchFamily="34" charset="0"/>
              </a:rPr>
              <a:t>Jane/John Doe</a:t>
            </a:r>
            <a:endParaRPr lang="en-US" altLang="ja-JP" b="1" i="1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사각형: 둥근 모서리 5">
            <a:extLst>
              <a:ext uri="{FF2B5EF4-FFF2-40B4-BE49-F238E27FC236}">
                <a16:creationId xmlns:a16="http://schemas.microsoft.com/office/drawing/2014/main" id="{E9EB992A-9B7A-2581-49C2-31D6DF35E356}"/>
              </a:ext>
            </a:extLst>
          </p:cNvPr>
          <p:cNvSpPr/>
          <p:nvPr/>
        </p:nvSpPr>
        <p:spPr>
          <a:xfrm>
            <a:off x="1979613" y="365918"/>
            <a:ext cx="8243888" cy="153352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4000" b="1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** Form B **</a:t>
            </a:r>
          </a:p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4000" b="1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For the 2nd Page</a:t>
            </a:r>
          </a:p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000" b="1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Please remove this green rectangle when making a file.</a:t>
            </a:r>
            <a:endParaRPr lang="ko-KR" alt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53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7" y="0"/>
            <a:ext cx="121934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92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7" y="0"/>
            <a:ext cx="121934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022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330</Words>
  <Application>Microsoft Office PowerPoint</Application>
  <PresentationFormat>와이드스크린</PresentationFormat>
  <Paragraphs>25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2" baseType="lpstr">
      <vt:lpstr>Adobe 명조 Std M</vt:lpstr>
      <vt:lpstr>ＭＳ Ｐゴシック</vt:lpstr>
      <vt:lpstr>맑은 고딕</vt:lpstr>
      <vt:lpstr>Arial</vt:lpstr>
      <vt:lpstr>Tahoma</vt:lpstr>
      <vt:lpstr>Times New Roman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 예원</dc:creator>
  <cp:lastModifiedBy>user</cp:lastModifiedBy>
  <cp:revision>14</cp:revision>
  <dcterms:created xsi:type="dcterms:W3CDTF">2023-06-30T02:08:43Z</dcterms:created>
  <dcterms:modified xsi:type="dcterms:W3CDTF">2024-07-12T00:47:57Z</dcterms:modified>
</cp:coreProperties>
</file>