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5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D00"/>
    <a:srgbClr val="B8B62D"/>
    <a:srgbClr val="C3D770"/>
    <a:srgbClr val="DA448B"/>
    <a:srgbClr val="BB2E8C"/>
    <a:srgbClr val="EF7B31"/>
    <a:srgbClr val="5DB972"/>
    <a:srgbClr val="1F2187"/>
    <a:srgbClr val="3BAFE3"/>
    <a:srgbClr val="EF48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8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2" y="6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62326762-7480-4BD7-8609-CC14EA47E3C0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5D1A557F-B1B7-45C1-9B06-6B0B99706AD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3655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2326762-7480-4BD7-8609-CC14EA47E3C0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5D1A557F-B1B7-45C1-9B06-6B0B99706AD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04128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</p:sldLayoutIdLst>
  <p:txStyles>
    <p:titleStyle>
      <a:lvl1pPr algn="l" defTabSz="457200" rtl="0" eaLnBrk="1" latinLnBrk="1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434" cy="6858000"/>
          </a:xfrm>
          <a:prstGeom prst="rect">
            <a:avLst/>
          </a:prstGeom>
        </p:spPr>
      </p:pic>
      <p:grpSp>
        <p:nvGrpSpPr>
          <p:cNvPr id="19" name="그룹 18"/>
          <p:cNvGrpSpPr/>
          <p:nvPr/>
        </p:nvGrpSpPr>
        <p:grpSpPr>
          <a:xfrm>
            <a:off x="7329657" y="1432252"/>
            <a:ext cx="3868005" cy="813029"/>
            <a:chOff x="783771" y="3759199"/>
            <a:chExt cx="5066978" cy="1103085"/>
          </a:xfrm>
          <a:solidFill>
            <a:srgbClr val="B8B62D"/>
          </a:solidFill>
        </p:grpSpPr>
        <p:sp>
          <p:nvSpPr>
            <p:cNvPr id="20" name="대각선 방향의 모서리가 둥근 사각형 19"/>
            <p:cNvSpPr/>
            <p:nvPr/>
          </p:nvSpPr>
          <p:spPr>
            <a:xfrm>
              <a:off x="783771" y="3759200"/>
              <a:ext cx="5065486" cy="1103084"/>
            </a:xfrm>
            <a:prstGeom prst="round2DiagRect">
              <a:avLst>
                <a:gd name="adj1" fmla="val 22549"/>
                <a:gd name="adj2" fmla="val 0"/>
              </a:avLst>
            </a:prstGeom>
            <a:solidFill>
              <a:srgbClr val="C3D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대각선 방향의 모서리가 둥근 사각형 20"/>
            <p:cNvSpPr/>
            <p:nvPr/>
          </p:nvSpPr>
          <p:spPr>
            <a:xfrm>
              <a:off x="783771" y="3759199"/>
              <a:ext cx="5066978" cy="495488"/>
            </a:xfrm>
            <a:prstGeom prst="round2Diag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940677" y="3800289"/>
              <a:ext cx="3272884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altLang="ko-KR" b="1" dirty="0" smtClean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Deadline of Abstract Submission</a:t>
              </a:r>
              <a:endParaRPr lang="ko-KR" alt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8014799" y="1748168"/>
            <a:ext cx="22397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b="1">
                <a:solidFill>
                  <a:srgbClr val="1F2187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June </a:t>
            </a:r>
            <a:r>
              <a:rPr lang="en-US" altLang="ko-KR" sz="2800" b="1" smtClean="0">
                <a:solidFill>
                  <a:srgbClr val="1F2187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12</a:t>
            </a:r>
            <a:r>
              <a:rPr lang="en-US" altLang="ko-KR" sz="2000" b="1" smtClean="0">
                <a:solidFill>
                  <a:srgbClr val="1F2187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, 2026</a:t>
            </a:r>
            <a:endParaRPr lang="ko-KR" altLang="en-US" sz="2000" b="1" dirty="0">
              <a:solidFill>
                <a:srgbClr val="1F2187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대각선 방향의 모서리가 둥근 사각형 29"/>
          <p:cNvSpPr/>
          <p:nvPr/>
        </p:nvSpPr>
        <p:spPr>
          <a:xfrm>
            <a:off x="495432" y="4893097"/>
            <a:ext cx="1404028" cy="1279103"/>
          </a:xfrm>
          <a:prstGeom prst="round2DiagRect">
            <a:avLst>
              <a:gd name="adj1" fmla="val 25799"/>
              <a:gd name="adj2" fmla="val 0"/>
            </a:avLst>
          </a:prstGeom>
          <a:solidFill>
            <a:srgbClr val="F07D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TextBox 30"/>
          <p:cNvSpPr txBox="1"/>
          <p:nvPr/>
        </p:nvSpPr>
        <p:spPr>
          <a:xfrm>
            <a:off x="569175" y="5039380"/>
            <a:ext cx="12259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Travel Awards</a:t>
            </a:r>
          </a:p>
          <a:p>
            <a:endParaRPr lang="ko-KR" altLang="en-US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28032" y="5336516"/>
            <a:ext cx="1338828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KRW</a:t>
            </a:r>
            <a:endParaRPr lang="en-US" altLang="ko-KR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2,000,000</a:t>
            </a:r>
            <a:endParaRPr lang="ko-KR" altLang="en-US" sz="2000" b="1" dirty="0">
              <a:solidFill>
                <a:schemeClr val="bg1"/>
              </a:solidFill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3" name="그림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4183" y="1178163"/>
            <a:ext cx="1264235" cy="1264235"/>
          </a:xfrm>
          <a:prstGeom prst="rect">
            <a:avLst/>
          </a:prstGeom>
        </p:spPr>
      </p:pic>
      <p:sp>
        <p:nvSpPr>
          <p:cNvPr id="34" name="대각선 방향의 모서리가 둥근 사각형 33"/>
          <p:cNvSpPr/>
          <p:nvPr/>
        </p:nvSpPr>
        <p:spPr>
          <a:xfrm>
            <a:off x="2195001" y="4864985"/>
            <a:ext cx="1404028" cy="1279103"/>
          </a:xfrm>
          <a:prstGeom prst="round2DiagRect">
            <a:avLst>
              <a:gd name="adj1" fmla="val 25799"/>
              <a:gd name="adj2" fmla="val 0"/>
            </a:avLst>
          </a:prstGeom>
          <a:solidFill>
            <a:srgbClr val="F07D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2341865" y="4885246"/>
            <a:ext cx="1102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Outstanding</a:t>
            </a:r>
          </a:p>
          <a:p>
            <a:pPr algn="ctr"/>
            <a:r>
              <a:rPr lang="en-US" altLang="ko-KR" sz="1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Oral Awards</a:t>
            </a:r>
            <a:endParaRPr lang="ko-KR" altLang="en-US" sz="1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54294" y="5348436"/>
            <a:ext cx="1338829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KRW</a:t>
            </a:r>
            <a:endParaRPr lang="en-US" altLang="ko-KR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1,000,000</a:t>
            </a:r>
            <a:endParaRPr lang="ko-KR" altLang="en-US" sz="2000" b="1" dirty="0">
              <a:solidFill>
                <a:schemeClr val="bg1"/>
              </a:solidFill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대각선 방향의 모서리가 둥근 사각형 36"/>
          <p:cNvSpPr/>
          <p:nvPr/>
        </p:nvSpPr>
        <p:spPr>
          <a:xfrm>
            <a:off x="3894573" y="4857290"/>
            <a:ext cx="1404028" cy="1279103"/>
          </a:xfrm>
          <a:prstGeom prst="round2DiagRect">
            <a:avLst>
              <a:gd name="adj1" fmla="val 25799"/>
              <a:gd name="adj2" fmla="val 0"/>
            </a:avLst>
          </a:prstGeom>
          <a:solidFill>
            <a:srgbClr val="F07D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TextBox 37"/>
          <p:cNvSpPr txBox="1"/>
          <p:nvPr/>
        </p:nvSpPr>
        <p:spPr>
          <a:xfrm>
            <a:off x="4037824" y="4872052"/>
            <a:ext cx="11335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Overseas</a:t>
            </a:r>
          </a:p>
          <a:p>
            <a:pPr algn="ctr"/>
            <a:r>
              <a:rPr lang="en-US" altLang="ko-KR" sz="1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Contribution</a:t>
            </a:r>
            <a:endParaRPr lang="ko-KR" altLang="en-US" sz="1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043403" y="5347157"/>
            <a:ext cx="1122423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KRW</a:t>
            </a:r>
            <a:endParaRPr lang="en-US" altLang="ko-KR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700,000</a:t>
            </a:r>
            <a:endParaRPr lang="ko-KR" altLang="en-US" sz="2000" b="1" dirty="0">
              <a:solidFill>
                <a:schemeClr val="bg1"/>
              </a:solidFill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00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이온(회의실)">
  <a:themeElements>
    <a:clrScheme name="이온(회의실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이온(회의실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이온(회의실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225</TotalTime>
  <Words>21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Calibri</vt:lpstr>
      <vt:lpstr>Century Gothic</vt:lpstr>
      <vt:lpstr>Wingdings 3</vt:lpstr>
      <vt:lpstr>이온(회의실)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22</cp:revision>
  <dcterms:created xsi:type="dcterms:W3CDTF">2025-02-25T09:20:28Z</dcterms:created>
  <dcterms:modified xsi:type="dcterms:W3CDTF">2026-02-13T06:29:52Z</dcterms:modified>
</cp:coreProperties>
</file>